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4"/>
  </p:notesMasterIdLst>
  <p:sldIdLst>
    <p:sldId id="346" r:id="rId6"/>
    <p:sldId id="352" r:id="rId7"/>
    <p:sldId id="347" r:id="rId8"/>
    <p:sldId id="348" r:id="rId9"/>
    <p:sldId id="349" r:id="rId10"/>
    <p:sldId id="350" r:id="rId11"/>
    <p:sldId id="351" r:id="rId12"/>
    <p:sldId id="35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1DE13A-1152-4F08-9FA3-B9936DD54E69}" v="31" dt="2019-11-06T21:09:21.5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6400" autoAdjust="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90EA362D-A7F1-4114-9217-21267A7EA75F}"/>
    <pc:docChg chg="custSel addSld delSld modSld">
      <pc:chgData name="Laura Bosco" userId="caa8b960-9e1e-416f-bbcc-6734ec0d52c2" providerId="ADAL" clId="{90EA362D-A7F1-4114-9217-21267A7EA75F}" dt="2019-11-05T23:12:21.419" v="415" actId="14100"/>
      <pc:docMkLst>
        <pc:docMk/>
      </pc:docMkLst>
      <pc:sldChg chg="modSp">
        <pc:chgData name="Laura Bosco" userId="caa8b960-9e1e-416f-bbcc-6734ec0d52c2" providerId="ADAL" clId="{90EA362D-A7F1-4114-9217-21267A7EA75F}" dt="2019-11-05T23:12:21.419" v="415" actId="14100"/>
        <pc:sldMkLst>
          <pc:docMk/>
          <pc:sldMk cId="2519421378" sldId="346"/>
        </pc:sldMkLst>
        <pc:spChg chg="mod">
          <ac:chgData name="Laura Bosco" userId="caa8b960-9e1e-416f-bbcc-6734ec0d52c2" providerId="ADAL" clId="{90EA362D-A7F1-4114-9217-21267A7EA75F}" dt="2019-11-05T23:12:21.419" v="415" actId="14100"/>
          <ac:spMkLst>
            <pc:docMk/>
            <pc:sldMk cId="2519421378" sldId="346"/>
            <ac:spMk id="5" creationId="{E61796EB-CCA0-44EE-B5E0-6BFAF210D2E0}"/>
          </ac:spMkLst>
        </pc:spChg>
      </pc:sldChg>
      <pc:sldChg chg="addSp delSp modSp add">
        <pc:chgData name="Laura Bosco" userId="caa8b960-9e1e-416f-bbcc-6734ec0d52c2" providerId="ADAL" clId="{90EA362D-A7F1-4114-9217-21267A7EA75F}" dt="2019-11-05T23:06:22.015" v="363"/>
        <pc:sldMkLst>
          <pc:docMk/>
          <pc:sldMk cId="574863639" sldId="347"/>
        </pc:sldMkLst>
        <pc:spChg chg="del">
          <ac:chgData name="Laura Bosco" userId="caa8b960-9e1e-416f-bbcc-6734ec0d52c2" providerId="ADAL" clId="{90EA362D-A7F1-4114-9217-21267A7EA75F}" dt="2019-11-05T22:59:56.555" v="58"/>
          <ac:spMkLst>
            <pc:docMk/>
            <pc:sldMk cId="574863639" sldId="347"/>
            <ac:spMk id="5" creationId="{42205D78-F851-4BE7-8604-145F71A88AF1}"/>
          </ac:spMkLst>
        </pc:spChg>
        <pc:spChg chg="del">
          <ac:chgData name="Laura Bosco" userId="caa8b960-9e1e-416f-bbcc-6734ec0d52c2" providerId="ADAL" clId="{90EA362D-A7F1-4114-9217-21267A7EA75F}" dt="2019-11-05T22:59:56.555" v="58"/>
          <ac:spMkLst>
            <pc:docMk/>
            <pc:sldMk cId="574863639" sldId="347"/>
            <ac:spMk id="6" creationId="{760A1CAF-7290-4E21-B2DF-5C2D3D03F39C}"/>
          </ac:spMkLst>
        </pc:spChg>
        <pc:spChg chg="add mod">
          <ac:chgData name="Laura Bosco" userId="caa8b960-9e1e-416f-bbcc-6734ec0d52c2" providerId="ADAL" clId="{90EA362D-A7F1-4114-9217-21267A7EA75F}" dt="2019-11-05T23:00:01.157" v="67" actId="20577"/>
          <ac:spMkLst>
            <pc:docMk/>
            <pc:sldMk cId="574863639" sldId="347"/>
            <ac:spMk id="7" creationId="{EE0A94E1-981E-4ED1-A5E4-1A5F106B33EF}"/>
          </ac:spMkLst>
        </pc:spChg>
        <pc:spChg chg="add del mod">
          <ac:chgData name="Laura Bosco" userId="caa8b960-9e1e-416f-bbcc-6734ec0d52c2" providerId="ADAL" clId="{90EA362D-A7F1-4114-9217-21267A7EA75F}" dt="2019-11-05T23:06:22.015" v="363"/>
          <ac:spMkLst>
            <pc:docMk/>
            <pc:sldMk cId="574863639" sldId="347"/>
            <ac:spMk id="8" creationId="{B9187817-2722-409D-9037-C5C1DA594801}"/>
          </ac:spMkLst>
        </pc:spChg>
        <pc:picChg chg="add mod">
          <ac:chgData name="Laura Bosco" userId="caa8b960-9e1e-416f-bbcc-6734ec0d52c2" providerId="ADAL" clId="{90EA362D-A7F1-4114-9217-21267A7EA75F}" dt="2019-11-05T23:06:22.015" v="363"/>
          <ac:picMkLst>
            <pc:docMk/>
            <pc:sldMk cId="574863639" sldId="347"/>
            <ac:picMk id="9" creationId="{5DBD19F1-50A0-48E3-9DE1-3952522673A6}"/>
          </ac:picMkLst>
        </pc:picChg>
      </pc:sldChg>
      <pc:sldChg chg="del">
        <pc:chgData name="Laura Bosco" userId="caa8b960-9e1e-416f-bbcc-6734ec0d52c2" providerId="ADAL" clId="{90EA362D-A7F1-4114-9217-21267A7EA75F}" dt="2019-11-05T22:57:36.507" v="0" actId="2696"/>
        <pc:sldMkLst>
          <pc:docMk/>
          <pc:sldMk cId="1032345618" sldId="347"/>
        </pc:sldMkLst>
      </pc:sldChg>
      <pc:sldChg chg="addSp delSp modSp add">
        <pc:chgData name="Laura Bosco" userId="caa8b960-9e1e-416f-bbcc-6734ec0d52c2" providerId="ADAL" clId="{90EA362D-A7F1-4114-9217-21267A7EA75F}" dt="2019-11-05T23:07:43.583" v="375" actId="14100"/>
        <pc:sldMkLst>
          <pc:docMk/>
          <pc:sldMk cId="1312556122" sldId="348"/>
        </pc:sldMkLst>
        <pc:spChg chg="mod">
          <ac:chgData name="Laura Bosco" userId="caa8b960-9e1e-416f-bbcc-6734ec0d52c2" providerId="ADAL" clId="{90EA362D-A7F1-4114-9217-21267A7EA75F}" dt="2019-11-05T23:00:07.656" v="81" actId="20577"/>
          <ac:spMkLst>
            <pc:docMk/>
            <pc:sldMk cId="1312556122" sldId="348"/>
            <ac:spMk id="2" creationId="{632D9DF6-06CF-4E52-BDEE-69049C4D6F8E}"/>
          </ac:spMkLst>
        </pc:spChg>
        <pc:spChg chg="del">
          <ac:chgData name="Laura Bosco" userId="caa8b960-9e1e-416f-bbcc-6734ec0d52c2" providerId="ADAL" clId="{90EA362D-A7F1-4114-9217-21267A7EA75F}" dt="2019-11-05T23:06:59.807" v="364"/>
          <ac:spMkLst>
            <pc:docMk/>
            <pc:sldMk cId="1312556122" sldId="348"/>
            <ac:spMk id="3" creationId="{4A706929-F10F-4941-8A92-EC3134171708}"/>
          </ac:spMkLst>
        </pc:spChg>
        <pc:spChg chg="add mod">
          <ac:chgData name="Laura Bosco" userId="caa8b960-9e1e-416f-bbcc-6734ec0d52c2" providerId="ADAL" clId="{90EA362D-A7F1-4114-9217-21267A7EA75F}" dt="2019-11-05T23:07:34.562" v="372" actId="1582"/>
          <ac:spMkLst>
            <pc:docMk/>
            <pc:sldMk cId="1312556122" sldId="348"/>
            <ac:spMk id="5" creationId="{B9F5B122-A19B-4DA3-ACC8-11700BA21C4C}"/>
          </ac:spMkLst>
        </pc:spChg>
        <pc:spChg chg="add mod">
          <ac:chgData name="Laura Bosco" userId="caa8b960-9e1e-416f-bbcc-6734ec0d52c2" providerId="ADAL" clId="{90EA362D-A7F1-4114-9217-21267A7EA75F}" dt="2019-11-05T23:07:43.583" v="375" actId="14100"/>
          <ac:spMkLst>
            <pc:docMk/>
            <pc:sldMk cId="1312556122" sldId="348"/>
            <ac:spMk id="6" creationId="{7A9059DE-698F-4819-9E48-858F317AD05E}"/>
          </ac:spMkLst>
        </pc:spChg>
        <pc:picChg chg="add mod">
          <ac:chgData name="Laura Bosco" userId="caa8b960-9e1e-416f-bbcc-6734ec0d52c2" providerId="ADAL" clId="{90EA362D-A7F1-4114-9217-21267A7EA75F}" dt="2019-11-05T23:07:11.570" v="367" actId="207"/>
          <ac:picMkLst>
            <pc:docMk/>
            <pc:sldMk cId="1312556122" sldId="348"/>
            <ac:picMk id="4" creationId="{DFE14054-0EF0-48C9-BC93-6672901CD9B4}"/>
          </ac:picMkLst>
        </pc:picChg>
      </pc:sldChg>
      <pc:sldChg chg="del">
        <pc:chgData name="Laura Bosco" userId="caa8b960-9e1e-416f-bbcc-6734ec0d52c2" providerId="ADAL" clId="{90EA362D-A7F1-4114-9217-21267A7EA75F}" dt="2019-11-05T22:57:36.581" v="5" actId="2696"/>
        <pc:sldMkLst>
          <pc:docMk/>
          <pc:sldMk cId="1939474534" sldId="348"/>
        </pc:sldMkLst>
      </pc:sldChg>
      <pc:sldChg chg="del">
        <pc:chgData name="Laura Bosco" userId="caa8b960-9e1e-416f-bbcc-6734ec0d52c2" providerId="ADAL" clId="{90EA362D-A7F1-4114-9217-21267A7EA75F}" dt="2019-11-05T22:57:36.555" v="3" actId="2696"/>
        <pc:sldMkLst>
          <pc:docMk/>
          <pc:sldMk cId="31426837" sldId="349"/>
        </pc:sldMkLst>
      </pc:sldChg>
      <pc:sldChg chg="addSp delSp modSp add">
        <pc:chgData name="Laura Bosco" userId="caa8b960-9e1e-416f-bbcc-6734ec0d52c2" providerId="ADAL" clId="{90EA362D-A7F1-4114-9217-21267A7EA75F}" dt="2019-11-05T23:08:23.137" v="380" actId="208"/>
        <pc:sldMkLst>
          <pc:docMk/>
          <pc:sldMk cId="1622287956" sldId="349"/>
        </pc:sldMkLst>
        <pc:spChg chg="mod">
          <ac:chgData name="Laura Bosco" userId="caa8b960-9e1e-416f-bbcc-6734ec0d52c2" providerId="ADAL" clId="{90EA362D-A7F1-4114-9217-21267A7EA75F}" dt="2019-11-05T23:00:17.006" v="92" actId="20577"/>
          <ac:spMkLst>
            <pc:docMk/>
            <pc:sldMk cId="1622287956" sldId="349"/>
            <ac:spMk id="2" creationId="{A40C0E46-8C36-423A-BFD2-1DA92980BAA8}"/>
          </ac:spMkLst>
        </pc:spChg>
        <pc:spChg chg="del">
          <ac:chgData name="Laura Bosco" userId="caa8b960-9e1e-416f-bbcc-6734ec0d52c2" providerId="ADAL" clId="{90EA362D-A7F1-4114-9217-21267A7EA75F}" dt="2019-11-05T23:08:12.880" v="376"/>
          <ac:spMkLst>
            <pc:docMk/>
            <pc:sldMk cId="1622287956" sldId="349"/>
            <ac:spMk id="3" creationId="{0E8EC2DC-76CE-4572-815B-7F3706C15F48}"/>
          </ac:spMkLst>
        </pc:spChg>
        <pc:picChg chg="add mod">
          <ac:chgData name="Laura Bosco" userId="caa8b960-9e1e-416f-bbcc-6734ec0d52c2" providerId="ADAL" clId="{90EA362D-A7F1-4114-9217-21267A7EA75F}" dt="2019-11-05T23:08:23.137" v="380" actId="208"/>
          <ac:picMkLst>
            <pc:docMk/>
            <pc:sldMk cId="1622287956" sldId="349"/>
            <ac:picMk id="4" creationId="{A2BBD145-1818-49D6-97F3-1D2C866517C9}"/>
          </ac:picMkLst>
        </pc:picChg>
      </pc:sldChg>
      <pc:sldChg chg="del">
        <pc:chgData name="Laura Bosco" userId="caa8b960-9e1e-416f-bbcc-6734ec0d52c2" providerId="ADAL" clId="{90EA362D-A7F1-4114-9217-21267A7EA75F}" dt="2019-11-05T22:57:36.515" v="2" actId="2696"/>
        <pc:sldMkLst>
          <pc:docMk/>
          <pc:sldMk cId="1382176277" sldId="350"/>
        </pc:sldMkLst>
      </pc:sldChg>
      <pc:sldChg chg="addSp delSp modSp add">
        <pc:chgData name="Laura Bosco" userId="caa8b960-9e1e-416f-bbcc-6734ec0d52c2" providerId="ADAL" clId="{90EA362D-A7F1-4114-9217-21267A7EA75F}" dt="2019-11-05T23:09:51.520" v="402" actId="208"/>
        <pc:sldMkLst>
          <pc:docMk/>
          <pc:sldMk cId="1874240899" sldId="350"/>
        </pc:sldMkLst>
        <pc:spChg chg="del">
          <ac:chgData name="Laura Bosco" userId="caa8b960-9e1e-416f-bbcc-6734ec0d52c2" providerId="ADAL" clId="{90EA362D-A7F1-4114-9217-21267A7EA75F}" dt="2019-11-05T23:00:20.766" v="94"/>
          <ac:spMkLst>
            <pc:docMk/>
            <pc:sldMk cId="1874240899" sldId="350"/>
            <ac:spMk id="2" creationId="{711A0626-0A2E-46B2-9FF6-CC232B78C5DA}"/>
          </ac:spMkLst>
        </pc:spChg>
        <pc:spChg chg="del">
          <ac:chgData name="Laura Bosco" userId="caa8b960-9e1e-416f-bbcc-6734ec0d52c2" providerId="ADAL" clId="{90EA362D-A7F1-4114-9217-21267A7EA75F}" dt="2019-11-05T23:00:20.766" v="94"/>
          <ac:spMkLst>
            <pc:docMk/>
            <pc:sldMk cId="1874240899" sldId="350"/>
            <ac:spMk id="3" creationId="{1BDC1466-939B-46B6-A38D-9335DC10AE2A}"/>
          </ac:spMkLst>
        </pc:spChg>
        <pc:spChg chg="add mod">
          <ac:chgData name="Laura Bosco" userId="caa8b960-9e1e-416f-bbcc-6734ec0d52c2" providerId="ADAL" clId="{90EA362D-A7F1-4114-9217-21267A7EA75F}" dt="2019-11-05T23:09:31.248" v="392" actId="20577"/>
          <ac:spMkLst>
            <pc:docMk/>
            <pc:sldMk cId="1874240899" sldId="350"/>
            <ac:spMk id="4" creationId="{69593E10-E07A-47F9-A320-520323589B1F}"/>
          </ac:spMkLst>
        </pc:spChg>
        <pc:spChg chg="add del mod">
          <ac:chgData name="Laura Bosco" userId="caa8b960-9e1e-416f-bbcc-6734ec0d52c2" providerId="ADAL" clId="{90EA362D-A7F1-4114-9217-21267A7EA75F}" dt="2019-11-05T23:08:56.697" v="381"/>
          <ac:spMkLst>
            <pc:docMk/>
            <pc:sldMk cId="1874240899" sldId="350"/>
            <ac:spMk id="5" creationId="{1CD3AC4B-B867-466E-B44D-895A991EAA78}"/>
          </ac:spMkLst>
        </pc:spChg>
        <pc:spChg chg="add del mod">
          <ac:chgData name="Laura Bosco" userId="caa8b960-9e1e-416f-bbcc-6734ec0d52c2" providerId="ADAL" clId="{90EA362D-A7F1-4114-9217-21267A7EA75F}" dt="2019-11-05T23:09:21.799" v="383"/>
          <ac:spMkLst>
            <pc:docMk/>
            <pc:sldMk cId="1874240899" sldId="350"/>
            <ac:spMk id="6" creationId="{6A713A09-0A3F-4441-8C21-A63EE50C7138}"/>
          </ac:spMkLst>
        </pc:spChg>
        <pc:spChg chg="add del mod">
          <ac:chgData name="Laura Bosco" userId="caa8b960-9e1e-416f-bbcc-6734ec0d52c2" providerId="ADAL" clId="{90EA362D-A7F1-4114-9217-21267A7EA75F}" dt="2019-11-05T23:09:46.153" v="400" actId="11529"/>
          <ac:spMkLst>
            <pc:docMk/>
            <pc:sldMk cId="1874240899" sldId="350"/>
            <ac:spMk id="11" creationId="{58AE6035-A2B9-423C-9864-90411D554541}"/>
          </ac:spMkLst>
        </pc:spChg>
        <pc:picChg chg="add mod">
          <ac:chgData name="Laura Bosco" userId="caa8b960-9e1e-416f-bbcc-6734ec0d52c2" providerId="ADAL" clId="{90EA362D-A7F1-4114-9217-21267A7EA75F}" dt="2019-11-05T23:09:39.671" v="397" actId="1076"/>
          <ac:picMkLst>
            <pc:docMk/>
            <pc:sldMk cId="1874240899" sldId="350"/>
            <ac:picMk id="7" creationId="{FD6E9AE6-7B59-4358-A655-824E298CF4AF}"/>
          </ac:picMkLst>
        </pc:picChg>
        <pc:picChg chg="add mod">
          <ac:chgData name="Laura Bosco" userId="caa8b960-9e1e-416f-bbcc-6734ec0d52c2" providerId="ADAL" clId="{90EA362D-A7F1-4114-9217-21267A7EA75F}" dt="2019-11-05T23:09:51.520" v="402" actId="208"/>
          <ac:picMkLst>
            <pc:docMk/>
            <pc:sldMk cId="1874240899" sldId="350"/>
            <ac:picMk id="10" creationId="{4CE8AD0A-7A92-4165-8D7F-501264BC3160}"/>
          </ac:picMkLst>
        </pc:picChg>
      </pc:sldChg>
      <pc:sldChg chg="addSp delSp modSp add">
        <pc:chgData name="Laura Bosco" userId="caa8b960-9e1e-416f-bbcc-6734ec0d52c2" providerId="ADAL" clId="{90EA362D-A7F1-4114-9217-21267A7EA75F}" dt="2019-11-05T23:10:17.920" v="405" actId="1076"/>
        <pc:sldMkLst>
          <pc:docMk/>
          <pc:sldMk cId="319740249" sldId="351"/>
        </pc:sldMkLst>
        <pc:spChg chg="mod">
          <ac:chgData name="Laura Bosco" userId="caa8b960-9e1e-416f-bbcc-6734ec0d52c2" providerId="ADAL" clId="{90EA362D-A7F1-4114-9217-21267A7EA75F}" dt="2019-11-05T23:00:57.230" v="198" actId="20577"/>
          <ac:spMkLst>
            <pc:docMk/>
            <pc:sldMk cId="319740249" sldId="351"/>
            <ac:spMk id="2" creationId="{139FC1DD-A52E-496F-AF72-143302BE5815}"/>
          </ac:spMkLst>
        </pc:spChg>
        <pc:spChg chg="del">
          <ac:chgData name="Laura Bosco" userId="caa8b960-9e1e-416f-bbcc-6734ec0d52c2" providerId="ADAL" clId="{90EA362D-A7F1-4114-9217-21267A7EA75F}" dt="2019-11-05T23:10:14.675" v="403"/>
          <ac:spMkLst>
            <pc:docMk/>
            <pc:sldMk cId="319740249" sldId="351"/>
            <ac:spMk id="3" creationId="{4DEF11C1-3407-4F08-B2A7-5B60184D80B8}"/>
          </ac:spMkLst>
        </pc:spChg>
        <pc:picChg chg="add mod">
          <ac:chgData name="Laura Bosco" userId="caa8b960-9e1e-416f-bbcc-6734ec0d52c2" providerId="ADAL" clId="{90EA362D-A7F1-4114-9217-21267A7EA75F}" dt="2019-11-05T23:10:17.920" v="405" actId="1076"/>
          <ac:picMkLst>
            <pc:docMk/>
            <pc:sldMk cId="319740249" sldId="351"/>
            <ac:picMk id="4" creationId="{BF92ECCF-4B62-414F-ABF4-D8204CEAD86E}"/>
          </ac:picMkLst>
        </pc:picChg>
      </pc:sldChg>
      <pc:sldChg chg="del">
        <pc:chgData name="Laura Bosco" userId="caa8b960-9e1e-416f-bbcc-6734ec0d52c2" providerId="ADAL" clId="{90EA362D-A7F1-4114-9217-21267A7EA75F}" dt="2019-11-05T22:57:36.568" v="4" actId="2696"/>
        <pc:sldMkLst>
          <pc:docMk/>
          <pc:sldMk cId="1283519048" sldId="351"/>
        </pc:sldMkLst>
      </pc:sldChg>
      <pc:sldChg chg="addSp delSp modSp add">
        <pc:chgData name="Laura Bosco" userId="caa8b960-9e1e-416f-bbcc-6734ec0d52c2" providerId="ADAL" clId="{90EA362D-A7F1-4114-9217-21267A7EA75F}" dt="2019-11-05T23:12:03.003" v="414" actId="1076"/>
        <pc:sldMkLst>
          <pc:docMk/>
          <pc:sldMk cId="3568673330" sldId="352"/>
        </pc:sldMkLst>
        <pc:spChg chg="mod">
          <ac:chgData name="Laura Bosco" userId="caa8b960-9e1e-416f-bbcc-6734ec0d52c2" providerId="ADAL" clId="{90EA362D-A7F1-4114-9217-21267A7EA75F}" dt="2019-11-05T23:01:40.798" v="271" actId="20577"/>
          <ac:spMkLst>
            <pc:docMk/>
            <pc:sldMk cId="3568673330" sldId="352"/>
            <ac:spMk id="2" creationId="{95D908FD-3B4D-4C71-9267-54B134CEFABF}"/>
          </ac:spMkLst>
        </pc:spChg>
        <pc:spChg chg="del">
          <ac:chgData name="Laura Bosco" userId="caa8b960-9e1e-416f-bbcc-6734ec0d52c2" providerId="ADAL" clId="{90EA362D-A7F1-4114-9217-21267A7EA75F}" dt="2019-11-05T23:10:26.977" v="406"/>
          <ac:spMkLst>
            <pc:docMk/>
            <pc:sldMk cId="3568673330" sldId="352"/>
            <ac:spMk id="3" creationId="{FF8034B2-DDD7-42AF-A017-2012A47B2B04}"/>
          </ac:spMkLst>
        </pc:spChg>
        <pc:spChg chg="add del mod">
          <ac:chgData name="Laura Bosco" userId="caa8b960-9e1e-416f-bbcc-6734ec0d52c2" providerId="ADAL" clId="{90EA362D-A7F1-4114-9217-21267A7EA75F}" dt="2019-11-05T23:11:57.336" v="411"/>
          <ac:spMkLst>
            <pc:docMk/>
            <pc:sldMk cId="3568673330" sldId="352"/>
            <ac:spMk id="4" creationId="{587CB8C3-0802-43B0-B26D-734795B37DD6}"/>
          </ac:spMkLst>
        </pc:spChg>
        <pc:spChg chg="add del mod">
          <ac:chgData name="Laura Bosco" userId="caa8b960-9e1e-416f-bbcc-6734ec0d52c2" providerId="ADAL" clId="{90EA362D-A7F1-4114-9217-21267A7EA75F}" dt="2019-11-05T23:11:11.643" v="407"/>
          <ac:spMkLst>
            <pc:docMk/>
            <pc:sldMk cId="3568673330" sldId="352"/>
            <ac:spMk id="5" creationId="{DF8EA49A-CFF8-4518-8B74-22A94189BF0C}"/>
          </ac:spMkLst>
        </pc:spChg>
        <pc:picChg chg="add mod">
          <ac:chgData name="Laura Bosco" userId="caa8b960-9e1e-416f-bbcc-6734ec0d52c2" providerId="ADAL" clId="{90EA362D-A7F1-4114-9217-21267A7EA75F}" dt="2019-11-05T23:12:01.770" v="413" actId="1076"/>
          <ac:picMkLst>
            <pc:docMk/>
            <pc:sldMk cId="3568673330" sldId="352"/>
            <ac:picMk id="6" creationId="{DE09BE1B-3610-4C40-967D-ACC24AD0B6C6}"/>
          </ac:picMkLst>
        </pc:picChg>
        <pc:picChg chg="add mod">
          <ac:chgData name="Laura Bosco" userId="caa8b960-9e1e-416f-bbcc-6734ec0d52c2" providerId="ADAL" clId="{90EA362D-A7F1-4114-9217-21267A7EA75F}" dt="2019-11-05T23:12:03.003" v="414" actId="1076"/>
          <ac:picMkLst>
            <pc:docMk/>
            <pc:sldMk cId="3568673330" sldId="352"/>
            <ac:picMk id="7" creationId="{B89D2A26-4390-4C9E-BF43-565AF398134A}"/>
          </ac:picMkLst>
        </pc:picChg>
      </pc:sldChg>
      <pc:sldChg chg="del">
        <pc:chgData name="Laura Bosco" userId="caa8b960-9e1e-416f-bbcc-6734ec0d52c2" providerId="ADAL" clId="{90EA362D-A7F1-4114-9217-21267A7EA75F}" dt="2019-11-05T22:57:38.295" v="6" actId="2696"/>
        <pc:sldMkLst>
          <pc:docMk/>
          <pc:sldMk cId="4020193294" sldId="352"/>
        </pc:sldMkLst>
      </pc:sldChg>
      <pc:sldChg chg="addSp delSp modSp add">
        <pc:chgData name="Laura Bosco" userId="caa8b960-9e1e-416f-bbcc-6734ec0d52c2" providerId="ADAL" clId="{90EA362D-A7F1-4114-9217-21267A7EA75F}" dt="2019-11-05T23:05:43.240" v="361" actId="20577"/>
        <pc:sldMkLst>
          <pc:docMk/>
          <pc:sldMk cId="3302012834" sldId="353"/>
        </pc:sldMkLst>
        <pc:spChg chg="mod">
          <ac:chgData name="Laura Bosco" userId="caa8b960-9e1e-416f-bbcc-6734ec0d52c2" providerId="ADAL" clId="{90EA362D-A7F1-4114-9217-21267A7EA75F}" dt="2019-11-05T23:05:43.240" v="361" actId="20577"/>
          <ac:spMkLst>
            <pc:docMk/>
            <pc:sldMk cId="3302012834" sldId="353"/>
            <ac:spMk id="2" creationId="{645FD280-0057-4B4C-912D-A7FAA71CD646}"/>
          </ac:spMkLst>
        </pc:spChg>
        <pc:spChg chg="del">
          <ac:chgData name="Laura Bosco" userId="caa8b960-9e1e-416f-bbcc-6734ec0d52c2" providerId="ADAL" clId="{90EA362D-A7F1-4114-9217-21267A7EA75F}" dt="2019-11-05T23:01:53.887" v="291"/>
          <ac:spMkLst>
            <pc:docMk/>
            <pc:sldMk cId="3302012834" sldId="353"/>
            <ac:spMk id="3" creationId="{09D6E665-1137-4794-8EDC-3725C7548869}"/>
          </ac:spMkLst>
        </pc:spChg>
        <pc:spChg chg="add del mod">
          <ac:chgData name="Laura Bosco" userId="caa8b960-9e1e-416f-bbcc-6734ec0d52c2" providerId="ADAL" clId="{90EA362D-A7F1-4114-9217-21267A7EA75F}" dt="2019-11-05T23:04:17.080" v="346"/>
          <ac:spMkLst>
            <pc:docMk/>
            <pc:sldMk cId="3302012834" sldId="353"/>
            <ac:spMk id="4" creationId="{62DB83AE-C776-4803-973A-421F65D596B3}"/>
          </ac:spMkLst>
        </pc:spChg>
        <pc:spChg chg="add del mod">
          <ac:chgData name="Laura Bosco" userId="caa8b960-9e1e-416f-bbcc-6734ec0d52c2" providerId="ADAL" clId="{90EA362D-A7F1-4114-9217-21267A7EA75F}" dt="2019-11-05T23:04:41.632" v="348"/>
          <ac:spMkLst>
            <pc:docMk/>
            <pc:sldMk cId="3302012834" sldId="353"/>
            <ac:spMk id="5" creationId="{1AE2704E-91C4-4A02-9D01-C057C854E79D}"/>
          </ac:spMkLst>
        </pc:spChg>
        <pc:spChg chg="add del mod">
          <ac:chgData name="Laura Bosco" userId="caa8b960-9e1e-416f-bbcc-6734ec0d52c2" providerId="ADAL" clId="{90EA362D-A7F1-4114-9217-21267A7EA75F}" dt="2019-11-05T23:05:30.460" v="349"/>
          <ac:spMkLst>
            <pc:docMk/>
            <pc:sldMk cId="3302012834" sldId="353"/>
            <ac:spMk id="7" creationId="{8D49D900-D9C4-490C-A6D6-51B0C7B40FF1}"/>
          </ac:spMkLst>
        </pc:spChg>
        <pc:picChg chg="add del mod">
          <ac:chgData name="Laura Bosco" userId="caa8b960-9e1e-416f-bbcc-6734ec0d52c2" providerId="ADAL" clId="{90EA362D-A7F1-4114-9217-21267A7EA75F}" dt="2019-11-05T23:04:40.287" v="347"/>
          <ac:picMkLst>
            <pc:docMk/>
            <pc:sldMk cId="3302012834" sldId="353"/>
            <ac:picMk id="6" creationId="{1F1E5C08-4160-4064-97A6-4B98ACE02989}"/>
          </ac:picMkLst>
        </pc:picChg>
        <pc:picChg chg="add">
          <ac:chgData name="Laura Bosco" userId="caa8b960-9e1e-416f-bbcc-6734ec0d52c2" providerId="ADAL" clId="{90EA362D-A7F1-4114-9217-21267A7EA75F}" dt="2019-11-05T23:04:41.632" v="348"/>
          <ac:picMkLst>
            <pc:docMk/>
            <pc:sldMk cId="3302012834" sldId="353"/>
            <ac:picMk id="8" creationId="{C6D810C5-8DC1-4C02-9D7E-23488BC585C5}"/>
          </ac:picMkLst>
        </pc:picChg>
        <pc:picChg chg="add mod">
          <ac:chgData name="Laura Bosco" userId="caa8b960-9e1e-416f-bbcc-6734ec0d52c2" providerId="ADAL" clId="{90EA362D-A7F1-4114-9217-21267A7EA75F}" dt="2019-11-05T23:05:30.460" v="349"/>
          <ac:picMkLst>
            <pc:docMk/>
            <pc:sldMk cId="3302012834" sldId="353"/>
            <ac:picMk id="9" creationId="{FF278C13-8F94-4437-900B-4F1859223437}"/>
          </ac:picMkLst>
        </pc:picChg>
      </pc:sldChg>
      <pc:sldMasterChg chg="delSldLayout">
        <pc:chgData name="Laura Bosco" userId="caa8b960-9e1e-416f-bbcc-6734ec0d52c2" providerId="ADAL" clId="{90EA362D-A7F1-4114-9217-21267A7EA75F}" dt="2019-11-05T22:57:36.509" v="1" actId="2696"/>
        <pc:sldMasterMkLst>
          <pc:docMk/>
          <pc:sldMasterMk cId="1280982348" sldId="2147483692"/>
        </pc:sldMasterMkLst>
        <pc:sldLayoutChg chg="del">
          <pc:chgData name="Laura Bosco" userId="caa8b960-9e1e-416f-bbcc-6734ec0d52c2" providerId="ADAL" clId="{90EA362D-A7F1-4114-9217-21267A7EA75F}" dt="2019-11-05T22:57:36.509" v="1" actId="2696"/>
          <pc:sldLayoutMkLst>
            <pc:docMk/>
            <pc:sldMasterMk cId="1280982348" sldId="2147483692"/>
            <pc:sldLayoutMk cId="687348046" sldId="2147483724"/>
          </pc:sldLayoutMkLst>
        </pc:sldLayoutChg>
      </pc:sldMasterChg>
    </pc:docChg>
  </pc:docChgLst>
  <pc:docChgLst>
    <pc:chgData name="Laura Bosco" userId="caa8b960-9e1e-416f-bbcc-6734ec0d52c2" providerId="ADAL" clId="{FF1DE13A-1152-4F08-9FA3-B9936DD54E69}"/>
    <pc:docChg chg="undo modSld sldOrd">
      <pc:chgData name="Laura Bosco" userId="caa8b960-9e1e-416f-bbcc-6734ec0d52c2" providerId="ADAL" clId="{FF1DE13A-1152-4F08-9FA3-B9936DD54E69}" dt="2019-11-06T21:09:50.598" v="20" actId="1076"/>
      <pc:docMkLst>
        <pc:docMk/>
      </pc:docMkLst>
      <pc:sldChg chg="modSp ord">
        <pc:chgData name="Laura Bosco" userId="caa8b960-9e1e-416f-bbcc-6734ec0d52c2" providerId="ADAL" clId="{FF1DE13A-1152-4F08-9FA3-B9936DD54E69}" dt="2019-11-06T21:09:50.598" v="20" actId="1076"/>
        <pc:sldMkLst>
          <pc:docMk/>
          <pc:sldMk cId="3568673330" sldId="352"/>
        </pc:sldMkLst>
        <pc:spChg chg="mod">
          <ac:chgData name="Laura Bosco" userId="caa8b960-9e1e-416f-bbcc-6734ec0d52c2" providerId="ADAL" clId="{FF1DE13A-1152-4F08-9FA3-B9936DD54E69}" dt="2019-11-06T21:09:36.087" v="14" actId="20577"/>
          <ac:spMkLst>
            <pc:docMk/>
            <pc:sldMk cId="3568673330" sldId="352"/>
            <ac:spMk id="2" creationId="{95D908FD-3B4D-4C71-9267-54B134CEFABF}"/>
          </ac:spMkLst>
        </pc:spChg>
        <pc:picChg chg="mod">
          <ac:chgData name="Laura Bosco" userId="caa8b960-9e1e-416f-bbcc-6734ec0d52c2" providerId="ADAL" clId="{FF1DE13A-1152-4F08-9FA3-B9936DD54E69}" dt="2019-11-06T21:09:50.598" v="20" actId="1076"/>
          <ac:picMkLst>
            <pc:docMk/>
            <pc:sldMk cId="3568673330" sldId="352"/>
            <ac:picMk id="6" creationId="{DE09BE1B-3610-4C40-967D-ACC24AD0B6C6}"/>
          </ac:picMkLst>
        </pc:picChg>
        <pc:picChg chg="mod">
          <ac:chgData name="Laura Bosco" userId="caa8b960-9e1e-416f-bbcc-6734ec0d52c2" providerId="ADAL" clId="{FF1DE13A-1152-4F08-9FA3-B9936DD54E69}" dt="2019-11-06T21:09:49.135" v="19" actId="1076"/>
          <ac:picMkLst>
            <pc:docMk/>
            <pc:sldMk cId="3568673330" sldId="352"/>
            <ac:picMk id="7" creationId="{B89D2A26-4390-4C9E-BF43-565AF398134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C5ABAD56-5850-4CA0-950E-95AD55C47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9F825710-950D-4518-B300-210E473740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CADA02A8-8205-4EC1-9D95-1ECEDDD36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7C60077C-DDFF-4B6D-86A2-8CFB86B9DDE9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51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311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50">
                <a:solidFill>
                  <a:srgbClr val="6C6463"/>
                </a:solidFill>
              </a:defRPr>
            </a:lvl1pPr>
            <a:lvl2pPr>
              <a:defRPr sz="2000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50">
                <a:solidFill>
                  <a:srgbClr val="6C6463"/>
                </a:solidFill>
              </a:defRPr>
            </a:lvl1pPr>
            <a:lvl2pPr>
              <a:defRPr sz="2000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4EF1DA-9DA4-46C0-B282-FBBC28523A35}"/>
              </a:ext>
            </a:extLst>
          </p:cNvPr>
          <p:cNvCxnSpPr>
            <a:cxnSpLocks/>
          </p:cNvCxnSpPr>
          <p:nvPr/>
        </p:nvCxnSpPr>
        <p:spPr>
          <a:xfrm>
            <a:off x="6208574" y="6001617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9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FAD91B03-7557-4E75-87CF-693947E0F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57700" y="606768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1E393C-5077-43D6-9E0E-F602E7BC8A37}"/>
              </a:ext>
            </a:extLst>
          </p:cNvPr>
          <p:cNvSpPr txBox="1"/>
          <p:nvPr/>
        </p:nvSpPr>
        <p:spPr>
          <a:xfrm>
            <a:off x="6208575" y="6018111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1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11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</a:br>
            <a:r>
              <a:rPr lang="ru-Ru" sz="11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90773D-AEDE-4C3F-9A59-A41A58364D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18715"/>
            <a:ext cx="9991726" cy="1600200"/>
          </a:xfrm>
        </p:spPr>
        <p:txBody>
          <a:bodyPr>
            <a:normAutofit/>
          </a:bodyPr>
          <a:lstStyle/>
          <a:p>
            <a:pPr algn="l" rtl="0"/>
            <a:r>
              <a:rPr lang="ru-Ru" sz="2800" b="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61796EB-CCA0-44EE-B5E0-6BFAF210D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146997"/>
            <a:ext cx="7820026" cy="1600200"/>
          </a:xfrm>
        </p:spPr>
        <p:txBody>
          <a:bodyPr/>
          <a:lstStyle/>
          <a:p>
            <a:pPr algn="l" rtl="0"/>
            <a:r>
              <a:rPr lang="ru-Ru" sz="2400" b="0" i="0" u="none" baseline="0">
                <a:solidFill>
                  <a:srgbClr val="FFFF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2:  Ознакомление с шаблоном анализа CMM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4213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89D2A26-4390-4C9E-BF43-565AF398134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762750" y="1627923"/>
            <a:ext cx="4119654" cy="47379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E09BE1B-3610-4C40-967D-ACC24AD0B6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541929" y="2470302"/>
            <a:ext cx="5543550" cy="2759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D908FD-3B4D-4C71-9267-54B134CEF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44700"/>
            <a:ext cx="1036320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Листы с информацией об объекте — ввод данных + сводные данные по объекту </a:t>
            </a:r>
          </a:p>
        </p:txBody>
      </p:sp>
    </p:spTree>
    <p:extLst>
      <p:ext uri="{BB962C8B-B14F-4D97-AF65-F5344CB8AC3E}">
        <p14:creationId xmlns:p14="http://schemas.microsoft.com/office/powerpoint/2010/main" val="356867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E0A94E1-981E-4ED1-A5E4-1A5F106B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654275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Панель управления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DBD19F1-50A0-48E3-9DE1-3952522673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1328" y="1716088"/>
            <a:ext cx="9189343" cy="423227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5FE8D-7726-4955-B881-3E63F6FE04A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24613"/>
            <a:ext cx="2844800" cy="214312"/>
          </a:xfrm>
        </p:spPr>
        <p:txBody>
          <a:bodyPr/>
          <a:lstStyle/>
          <a:p>
            <a:pPr algn="l" rtl="0"/>
            <a:fld id="{EB2C8F94-9D67-854F-8417-3B884156945E}" type="datetime1">
              <a:rPr lang="th-TH">
                <a:latin typeface="Arial" panose="020B0604020202020204" pitchFamily="34" charset="0"/>
              </a:rPr>
              <a:pPr algn="l" rtl="0"/>
              <a:t>08/08/65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0ED09-B155-469E-9DCB-5E94191003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24613"/>
            <a:ext cx="3860800" cy="214312"/>
          </a:xfrm>
        </p:spPr>
        <p:txBody>
          <a:bodyPr/>
          <a:lstStyle/>
          <a:p>
            <a:pPr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ВСТАВЬТЕ НИЖНИЙ КОЛОНТИТУЛ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63DCB-C239-44A2-B515-37FBB90C23B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424613"/>
            <a:ext cx="2844800" cy="214312"/>
          </a:xfrm>
        </p:spPr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863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D9DF6-06CF-4E52-BDEE-69049C4D6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559637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Сводная таблица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E14054-0EF0-48C9-BC93-6672901CD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914" y="1680230"/>
            <a:ext cx="8906172" cy="481021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9F5B122-A19B-4DA3-ACC8-11700BA21C4C}"/>
              </a:ext>
            </a:extLst>
          </p:cNvPr>
          <p:cNvSpPr/>
          <p:nvPr/>
        </p:nvSpPr>
        <p:spPr>
          <a:xfrm>
            <a:off x="1362075" y="1513968"/>
            <a:ext cx="1638300" cy="495807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A9059DE-698F-4819-9E48-858F317AD05E}"/>
              </a:ext>
            </a:extLst>
          </p:cNvPr>
          <p:cNvSpPr/>
          <p:nvPr/>
        </p:nvSpPr>
        <p:spPr>
          <a:xfrm>
            <a:off x="1362074" y="4352419"/>
            <a:ext cx="2790825" cy="495807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55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C0E46-8C36-423A-BFD2-1DA92980B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38769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Гистограммы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2BBD145-1818-49D6-97F3-1D2C866517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6654" y="1513968"/>
            <a:ext cx="7635500" cy="46148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22287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D6E9AE6-7B59-4358-A655-824E298CF4A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0296" y="1947823"/>
            <a:ext cx="7067550" cy="4313959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CE8AD0A-7A92-4165-8D7F-501264BC31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25307" y="2724150"/>
            <a:ext cx="4126397" cy="24909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9593E10-E07A-47F9-A320-520323589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88460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Описательные вопросы — числа и графики</a:t>
            </a:r>
          </a:p>
        </p:txBody>
      </p:sp>
    </p:spTree>
    <p:extLst>
      <p:ext uri="{BB962C8B-B14F-4D97-AF65-F5344CB8AC3E}">
        <p14:creationId xmlns:p14="http://schemas.microsoft.com/office/powerpoint/2010/main" val="1874240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C1DD-A52E-496F-AF72-143302BE5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637893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Вопрос за вопросом*							</a:t>
            </a: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*мой любимый формат!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92ECCF-4B62-414F-ABF4-D8204CEAD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0769" y="1735138"/>
            <a:ext cx="6630461" cy="470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D280-0057-4B4C-912D-A7FAA71CD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44700"/>
            <a:ext cx="1036320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Средства поддержки — шаблон руководства </a:t>
            </a:r>
            <a:br>
              <a:rPr lang="en-US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 планы анализа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F278C13-8F94-4437-900B-4F18592234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1752408"/>
            <a:ext cx="5080000" cy="4159635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C6D810C5-8DC1-4C02-9D7E-23488BC585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2081" y="1716088"/>
            <a:ext cx="4831037" cy="423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12834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2E48E4F3-DC50-4B7A-A9A4-9ECBD0B33E2C}"/>
</file>

<file path=customXml/itemProps2.xml><?xml version="1.0" encoding="utf-8"?>
<ds:datastoreItem xmlns:ds="http://schemas.openxmlformats.org/officeDocument/2006/customXml" ds:itemID="{91B53613-5A3D-404F-B966-345A6BE4B5D0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D251A480-114A-4789-A307-7457D2D1904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53FE680-3C2D-4730-85A2-665599F4242F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103</Words>
  <Application>Microsoft Office PowerPoint</Application>
  <PresentationFormat>Widescreen</PresentationFormat>
  <Paragraphs>15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</vt:lpstr>
      <vt:lpstr>1_16.9-Template_12.7.2016</vt:lpstr>
      <vt:lpstr>ОБУЧЕНИЕ УЧАСТНИКОВ ОЦЕНКИ НАЦИОНАЛЬНОЙ ЦЕПИ ПОСТАВОК (NSCA 2.0)</vt:lpstr>
      <vt:lpstr>Листы с информацией об объекте — ввод данных + сводные данные по объекту </vt:lpstr>
      <vt:lpstr>Панель управления</vt:lpstr>
      <vt:lpstr>Сводная таблица</vt:lpstr>
      <vt:lpstr>Гистограммы</vt:lpstr>
      <vt:lpstr>Описательные вопросы — числа и графики</vt:lpstr>
      <vt:lpstr>Вопрос за вопросом*       *мой любимый формат!</vt:lpstr>
      <vt:lpstr>Средства поддержки — шаблон руководства  и планы анализа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9</cp:revision>
  <dcterms:created xsi:type="dcterms:W3CDTF">2018-05-01T03:53:35Z</dcterms:created>
  <dcterms:modified xsi:type="dcterms:W3CDTF">2022-08-08T12:17:30Z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